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94" r:id="rId2"/>
    <p:sldId id="296" r:id="rId3"/>
    <p:sldId id="270" r:id="rId4"/>
    <p:sldId id="295" r:id="rId5"/>
    <p:sldId id="297" r:id="rId6"/>
    <p:sldId id="328" r:id="rId7"/>
    <p:sldId id="298" r:id="rId8"/>
    <p:sldId id="275" r:id="rId9"/>
    <p:sldId id="329" r:id="rId10"/>
    <p:sldId id="330" r:id="rId11"/>
    <p:sldId id="324" r:id="rId12"/>
    <p:sldId id="325" r:id="rId13"/>
    <p:sldId id="30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49"/>
    <p:restoredTop sz="98454"/>
  </p:normalViewPr>
  <p:slideViewPr>
    <p:cSldViewPr snapToGrid="0" snapToObjects="1" showGuides="1">
      <p:cViewPr varScale="1">
        <p:scale>
          <a:sx n="127" d="100"/>
          <a:sy n="127" d="100"/>
        </p:scale>
        <p:origin x="440" y="176"/>
      </p:cViewPr>
      <p:guideLst>
        <p:guide orient="horz" pos="2115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D291DE-8509-1C43-BD3F-57B9419EC812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D660CA-8ADD-3540-9A54-E60F08B2F4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2242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EEB8A9-0A4C-9C4D-89F5-A3C5E96828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9F14D46-BA60-6243-9402-D9A4B92CC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8E8C55-FD4A-804D-8061-61D25C489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B0056F-9761-C34E-BDB2-FC3A9317E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E29378-7350-EF43-84B6-8A5BB9413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962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7DEAAB-6D55-9C4A-9289-36C372ADE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B76F42-DAC9-5245-8397-77306E023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898155-C850-5749-B989-E174216F8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8495D8-D76B-DB49-8BF0-280869819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63E864-1F08-F145-BBEA-B77A37021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6601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8D35781-3E38-C049-8777-717ED46EBB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9706F7F-3022-D345-A2E2-30901568D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363B94-E23E-724A-BCE8-4AA614EF0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DC7450-05F5-994E-A71F-322DAB5EC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EF0A12-B573-FE49-AFA9-297E59C44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118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4FE6EE-DEA7-8941-99C4-D001FC539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2D1EBF-CFD4-6347-BE47-CC18C23C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36EB27-1DA2-284B-BE1A-5C811C05F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689A25-525C-D14A-9458-77A1C0C05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A64B07-E077-5949-804C-31A4EE24D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1001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512E96-440D-5F47-8345-D7BB28960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6C3877B-9EFF-E04A-B0AB-E48DE1AF8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72DE42-8D31-E742-B776-48FB13068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9A3855-8E7C-614D-94A0-29904F9D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0CF73D-CB41-634D-AD4A-EADAD7AE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6094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18BF7B-4A4E-5544-918D-024A2AB7D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ACB8A9-B89D-9E47-BB13-23FC3B8A6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A5336B5-7849-C949-BE24-AABFC5F4C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3DB3F2-D9DB-414A-866D-CC859463F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C5C6CEC-23DB-624B-A19D-DB6899EA0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CBCB03-6A3F-EE45-A254-8F965C503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6363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068FF-D737-114D-AC4C-87C5192D2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E1498E-3663-854A-AE51-6ED6C9BC4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D52BD6-CDD9-454D-AFB1-A890A7E4E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0D3A95-43F0-EC4F-B951-48EAFC91E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C349303-E583-9748-928F-93D0CFEE7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E4D9F4E-3169-8E44-A182-DB9359F3B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69B220-BA66-EA4C-8440-8AF5CC897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FC795B1-7260-284A-973A-7A3E8FBEE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3253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440AF-9548-204A-A7D0-D8DF05259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D77BB75-FC3F-4947-ABD1-C30617626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2266866-6150-6E44-9EF3-8B27E0EC7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49CABCB-2875-194D-95AB-5CC593172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4066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15D15CA-AFA5-3841-867A-DCD6FCED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1392F3-1273-2C47-BFA8-3FAE25A04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7DC3306-C5AB-0B48-A213-CC83F6B25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35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208D42-1702-9B40-ACB2-834CAF3C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A9D49A-6163-204F-81CB-D43C14F97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1F06B7-2C5B-674F-B3E1-C07E64F394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43A4BD-149B-1F4B-B2C6-4B20DAA76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1FFC7C-20BC-9241-8AC0-3F74941D8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52327B-3D9E-1946-A0CF-45ECE4013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5236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874418-B4D4-5B47-A0DB-A12D2C1CB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DABF84-13B0-674D-BE35-736FA26855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DCB3DE-DB7A-D34F-94A5-724FA719A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1D43F2-477B-9948-80D1-DD45C333E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9CBDF9-F38A-A843-884E-A13F78D17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ED386D-6740-C448-9385-0FD4CBED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8144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2C2705D-8380-224B-BA7B-AF3992F3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6E4306-4C44-7446-8564-C279F470B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4F90F7-81BF-FB48-99B2-B5E5ABB2DE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75AB3-8820-FA4A-8CE7-3D4FB86F81F5}" type="datetimeFigureOut">
              <a:rPr kumimoji="1" lang="zh-CN" altLang="en-US" smtClean="0"/>
              <a:t>2022/6/7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4189C4-25B6-3C45-B274-EDD1FF57E9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B4820D-88AC-B44C-AA0F-17B0F92F21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88A06-318B-644E-9B0D-28B8DB86D1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7416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C703B4-363A-B6C6-8726-F8B15A51A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Video Object Segmentation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377E0A-FC2D-7D8A-7EDF-0C2307812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Video Object Segmentation using Space-Time Memory Networks, </a:t>
            </a:r>
            <a:r>
              <a:rPr kumimoji="1" lang="en-US" altLang="zh-CN" b="1" dirty="0"/>
              <a:t>ICCV</a:t>
            </a:r>
            <a:r>
              <a:rPr kumimoji="1" lang="en-US" altLang="zh-CN" dirty="0"/>
              <a:t>, 2019.</a:t>
            </a:r>
          </a:p>
          <a:p>
            <a:endParaRPr kumimoji="1" lang="en-US" altLang="zh-CN" sz="1200" dirty="0"/>
          </a:p>
          <a:p>
            <a:r>
              <a:rPr kumimoji="1" lang="en-US" altLang="zh-CN" dirty="0"/>
              <a:t>Efficient Regional Memory Network for Video Object Segmentation, </a:t>
            </a:r>
            <a:r>
              <a:rPr kumimoji="1" lang="en-US" altLang="zh-CN" b="1" dirty="0"/>
              <a:t>CVPR</a:t>
            </a:r>
            <a:r>
              <a:rPr kumimoji="1" lang="en-US" altLang="zh-CN" dirty="0"/>
              <a:t>, 2021.</a:t>
            </a:r>
          </a:p>
          <a:p>
            <a:pPr marL="0" indent="0">
              <a:buNone/>
            </a:pPr>
            <a:endParaRPr kumimoji="1" lang="en-US" altLang="zh-CN" sz="1100" dirty="0"/>
          </a:p>
        </p:txBody>
      </p:sp>
    </p:spTree>
    <p:extLst>
      <p:ext uri="{BB962C8B-B14F-4D97-AF65-F5344CB8AC3E}">
        <p14:creationId xmlns:p14="http://schemas.microsoft.com/office/powerpoint/2010/main" val="2200292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51237-1D91-C2EA-6511-D4627D379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Core Idea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446CA6-2BBA-6AB4-B5F2-5D670EC95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According two adjacent frames, 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 estimate the optical flow, and then wrap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 previous object masks to the current frame. 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present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Regional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Memory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Reader, which performs feature matching between the regions containing target objects. It is time efficient and effectively alleviates the ambiguity of similar objects.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37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CE6E21A-7588-C0F8-91F5-73EA4A221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07"/>
            <a:ext cx="12192000" cy="685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80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37D55C0-E5CE-FD52-B4D7-C57191096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33" y="1121927"/>
            <a:ext cx="4895067" cy="461414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541943D-87AC-9ED1-9E27-09296E295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9488" y="1697038"/>
            <a:ext cx="6305567" cy="332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46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658B28-F9AA-1E43-AE4C-96CF1212FF86}"/>
              </a:ext>
            </a:extLst>
          </p:cNvPr>
          <p:cNvSpPr txBox="1"/>
          <p:nvPr/>
        </p:nvSpPr>
        <p:spPr>
          <a:xfrm>
            <a:off x="-573232" y="2592110"/>
            <a:ext cx="133384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800" dirty="0">
                <a:latin typeface="Arial" panose="020B0604020202020204" pitchFamily="34" charset="0"/>
                <a:cs typeface="Arial" panose="020B0604020202020204" pitchFamily="34" charset="0"/>
              </a:rPr>
              <a:t>Thanks 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098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876"/>
    </mc:Choice>
    <mc:Fallback xmlns="">
      <p:transition advTm="1287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08ABC5-3B4F-C58D-4BF7-9E1808AD6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Video Object Segmentation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DFA3DA-E1FA-033E-2A9F-BA0B55AEC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72000" cy="3000375"/>
          </a:xfrm>
        </p:spPr>
        <p:txBody>
          <a:bodyPr>
            <a:normAutofit/>
          </a:bodyPr>
          <a:lstStyle/>
          <a:p>
            <a:pPr algn="just"/>
            <a:r>
              <a:rPr kumimoji="1" lang="en" altLang="zh-CN" sz="2400" dirty="0"/>
              <a:t>The ground truth mask of the target object is given in the first frame and the goal is to estimate the object masks in all other frames.</a:t>
            </a:r>
            <a:endParaRPr kumimoji="1"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94C79EB-CD82-C281-1C3F-6656AE7DB4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592"/>
          <a:stretch/>
        </p:blipFill>
        <p:spPr>
          <a:xfrm>
            <a:off x="5879422" y="1643062"/>
            <a:ext cx="6085566" cy="484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246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76023-A508-E247-AC69-7B3508291C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542" y="123568"/>
            <a:ext cx="11778916" cy="3645887"/>
          </a:xfrm>
        </p:spPr>
        <p:txBody>
          <a:bodyPr>
            <a:normAutofit/>
          </a:bodyPr>
          <a:lstStyle/>
          <a:p>
            <a:r>
              <a:rPr lang="en" altLang="zh-CN" sz="5300" dirty="0">
                <a:latin typeface="Times" pitchFamily="2" charset="0"/>
              </a:rPr>
              <a:t>Video Object Segmentation using Space-Time Memory Networks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CE52402-5698-CE41-B2A1-90DFE76B6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151132"/>
            <a:ext cx="9144000" cy="1655762"/>
          </a:xfrm>
        </p:spPr>
        <p:txBody>
          <a:bodyPr/>
          <a:lstStyle/>
          <a:p>
            <a:r>
              <a:rPr kumimoji="1" lang="en-US" altLang="zh-CN" b="1" dirty="0"/>
              <a:t>ICCV 2019</a:t>
            </a:r>
            <a:endParaRPr kumimoji="1" lang="en-US" altLang="zh-CN" b="1" dirty="0">
              <a:solidFill>
                <a:srgbClr val="00B0F0"/>
              </a:solidFill>
              <a:highlight>
                <a:srgbClr val="FFFF00"/>
              </a:highlight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8FA8255-5D64-2940-AEC5-0A38F8435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9" y="5338458"/>
            <a:ext cx="9575809" cy="936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9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063945-549C-D85D-D7C1-D4C6CCAF5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Motivations &amp; Methods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FE2513-6B8C-7260-E847-7629500EF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942975"/>
          </a:xfrm>
        </p:spPr>
        <p:txBody>
          <a:bodyPr/>
          <a:lstStyle/>
          <a:p>
            <a:r>
              <a:rPr kumimoji="1" lang="en" altLang="zh-CN" dirty="0"/>
              <a:t>﻿how to design an efficient deep neural network (DNN) architecture that exploits all the frames. 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E88971-11DF-8445-9007-95A8E1E0E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2633663"/>
            <a:ext cx="7874000" cy="400579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E9ED374-24AA-8AD6-13E0-80356A2D74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700" y="6508961"/>
            <a:ext cx="3022600" cy="26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99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F9893E-328E-A1E8-478C-0A1F443B4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Space-time memory read operation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050719-3150-2EE0-2DEB-3031A8A48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600" y="1690688"/>
            <a:ext cx="5843684" cy="494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61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9D3A2FB-CCA1-71F1-28D9-45ED9EEBB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6969" y="1864923"/>
            <a:ext cx="6405037" cy="298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261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F983557-AC96-D3E0-6140-7A288CB84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75" y="1044228"/>
            <a:ext cx="4789669" cy="476954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EE5CBCB-F470-4BF0-E929-6C7A96988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680" y="412750"/>
            <a:ext cx="5038745" cy="34861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7026FE2-371C-5D38-B022-10B5EC5D1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527" y="4191000"/>
            <a:ext cx="3803880" cy="252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89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76023-A508-E247-AC69-7B3508291C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542" y="123568"/>
            <a:ext cx="11778916" cy="3645887"/>
          </a:xfrm>
        </p:spPr>
        <p:txBody>
          <a:bodyPr>
            <a:normAutofit/>
          </a:bodyPr>
          <a:lstStyle/>
          <a:p>
            <a:r>
              <a:rPr lang="en" altLang="zh-CN" sz="5300" dirty="0">
                <a:latin typeface="Times" pitchFamily="2" charset="0"/>
              </a:rPr>
              <a:t>﻿Efficient Regional Memory Network for Video Object Segmentation</a:t>
            </a:r>
            <a:endParaRPr lang="en" altLang="zh-CN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CE52402-5698-CE41-B2A1-90DFE76B6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151132"/>
            <a:ext cx="9144000" cy="1655762"/>
          </a:xfrm>
        </p:spPr>
        <p:txBody>
          <a:bodyPr/>
          <a:lstStyle/>
          <a:p>
            <a:r>
              <a:rPr kumimoji="1" lang="en-US" altLang="zh-CN" b="1" dirty="0"/>
              <a:t>CVPR 2021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AEAA8A-1588-9C4B-BEDF-D726692EC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984" y="5525358"/>
            <a:ext cx="10248029" cy="93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74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05EFCE-6E60-A41F-4A1C-A2EAD92C7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Motivation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85DD16-C086-1204-AEA9-E044450C5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932" y="1825625"/>
            <a:ext cx="5439556" cy="3970741"/>
          </a:xfrm>
        </p:spPr>
        <p:txBody>
          <a:bodyPr/>
          <a:lstStyle/>
          <a:p>
            <a:r>
              <a:rPr kumimoji="1" lang="en-US" altLang="zh-CN" dirty="0"/>
              <a:t>High computational Complexity.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Mis-match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similar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objects in the global-to-global matching.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EE9485-EC2C-194B-3847-FC72947D1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776" y="1027906"/>
            <a:ext cx="4978292" cy="405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2725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3|1.1|1.1|1.5|0.9|1.1|2.2|1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37686</TotalTime>
  <Words>178</Words>
  <Application>Microsoft Macintosh PowerPoint</Application>
  <PresentationFormat>宽屏</PresentationFormat>
  <Paragraphs>22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等线 Light</vt:lpstr>
      <vt:lpstr>Arial</vt:lpstr>
      <vt:lpstr>Times</vt:lpstr>
      <vt:lpstr>Office 主题​​</vt:lpstr>
      <vt:lpstr>Video Object Segmentation</vt:lpstr>
      <vt:lpstr>Video Object Segmentation</vt:lpstr>
      <vt:lpstr>Video Object Segmentation using Space-Time Memory Networks</vt:lpstr>
      <vt:lpstr>Motivations &amp; Methods</vt:lpstr>
      <vt:lpstr>Space-time memory read operation</vt:lpstr>
      <vt:lpstr>PowerPoint 演示文稿</vt:lpstr>
      <vt:lpstr>PowerPoint 演示文稿</vt:lpstr>
      <vt:lpstr>Efficient Regional Memory Network for Video Object Segmentation</vt:lpstr>
      <vt:lpstr>Motivation</vt:lpstr>
      <vt:lpstr>Core Idea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331</cp:revision>
  <dcterms:created xsi:type="dcterms:W3CDTF">2022-03-22T17:45:37Z</dcterms:created>
  <dcterms:modified xsi:type="dcterms:W3CDTF">2022-06-07T16:58:12Z</dcterms:modified>
</cp:coreProperties>
</file>

<file path=docProps/thumbnail.jpeg>
</file>